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6" r:id="rId2"/>
    <p:sldId id="256" r:id="rId3"/>
    <p:sldId id="257" r:id="rId4"/>
    <p:sldId id="258" r:id="rId5"/>
    <p:sldId id="259" r:id="rId6"/>
    <p:sldId id="260" r:id="rId7"/>
    <p:sldId id="261" r:id="rId8"/>
    <p:sldId id="262" r:id="rId9"/>
    <p:sldId id="263" r:id="rId10"/>
    <p:sldId id="264" r:id="rId11"/>
    <p:sldId id="265" r:id="rId12"/>
    <p:sldId id="268" r:id="rId13"/>
    <p:sldId id="266" r:id="rId14"/>
    <p:sldId id="267" r:id="rId15"/>
    <p:sldId id="269" r:id="rId16"/>
    <p:sldId id="270" r:id="rId17"/>
    <p:sldId id="271" r:id="rId18"/>
    <p:sldId id="272" r:id="rId19"/>
    <p:sldId id="273" r:id="rId20"/>
    <p:sldId id="274"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5/19/2023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970143"/>
          </a:xfrm>
        </p:spPr>
      </p:pic>
      <p:sp>
        <p:nvSpPr>
          <p:cNvPr id="5" name="TextBox 4"/>
          <p:cNvSpPr txBox="1"/>
          <p:nvPr/>
        </p:nvSpPr>
        <p:spPr>
          <a:xfrm>
            <a:off x="148043" y="740236"/>
            <a:ext cx="6000204" cy="923330"/>
          </a:xfrm>
          <a:prstGeom prst="rect">
            <a:avLst/>
          </a:prstGeom>
          <a:noFill/>
        </p:spPr>
        <p:txBody>
          <a:bodyPr wrap="square" rtlCol="0">
            <a:spAutoFit/>
          </a:bodyPr>
          <a:lstStyle/>
          <a:p>
            <a:r>
              <a:rPr lang="en-US" sz="5400" b="1" dirty="0">
                <a:solidFill>
                  <a:schemeClr val="bg1"/>
                </a:solidFill>
              </a:rPr>
              <a:t>Conjunctivitis</a:t>
            </a:r>
          </a:p>
        </p:txBody>
      </p:sp>
      <p:sp>
        <p:nvSpPr>
          <p:cNvPr id="9" name="TextBox 8"/>
          <p:cNvSpPr txBox="1"/>
          <p:nvPr/>
        </p:nvSpPr>
        <p:spPr>
          <a:xfrm>
            <a:off x="296092" y="3178629"/>
            <a:ext cx="3648891" cy="1200329"/>
          </a:xfrm>
          <a:prstGeom prst="rect">
            <a:avLst/>
          </a:prstGeom>
          <a:noFill/>
        </p:spPr>
        <p:txBody>
          <a:bodyPr wrap="square" rtlCol="0">
            <a:spAutoFit/>
          </a:bodyPr>
          <a:lstStyle/>
          <a:p>
            <a:r>
              <a:rPr lang="en-US" sz="2400" b="1" dirty="0">
                <a:solidFill>
                  <a:schemeClr val="bg1"/>
                </a:solidFill>
              </a:rPr>
              <a:t>Supervised by:</a:t>
            </a:r>
          </a:p>
          <a:p>
            <a:r>
              <a:rPr lang="en-US" sz="2400" b="1" dirty="0" err="1">
                <a:solidFill>
                  <a:schemeClr val="bg1"/>
                </a:solidFill>
              </a:rPr>
              <a:t>Dr</a:t>
            </a:r>
            <a:r>
              <a:rPr lang="en-US" sz="2400" b="1" dirty="0">
                <a:solidFill>
                  <a:schemeClr val="bg1"/>
                </a:solidFill>
              </a:rPr>
              <a:t>: </a:t>
            </a:r>
            <a:r>
              <a:rPr lang="en-US" sz="2400" b="1" dirty="0" err="1">
                <a:solidFill>
                  <a:schemeClr val="bg1"/>
                </a:solidFill>
              </a:rPr>
              <a:t>Heba</a:t>
            </a:r>
            <a:r>
              <a:rPr lang="en-US" sz="2400" b="1" dirty="0">
                <a:solidFill>
                  <a:schemeClr val="bg1"/>
                </a:solidFill>
              </a:rPr>
              <a:t> </a:t>
            </a:r>
            <a:r>
              <a:rPr lang="en-US" sz="2400" b="1" dirty="0" err="1">
                <a:solidFill>
                  <a:schemeClr val="bg1"/>
                </a:solidFill>
              </a:rPr>
              <a:t>Zaki</a:t>
            </a:r>
            <a:endParaRPr lang="en-US" sz="2400" b="1" dirty="0">
              <a:solidFill>
                <a:schemeClr val="bg1"/>
              </a:solidFill>
            </a:endParaRPr>
          </a:p>
          <a:p>
            <a:r>
              <a:rPr lang="en-US" sz="2400" b="1" dirty="0">
                <a:solidFill>
                  <a:schemeClr val="bg1"/>
                </a:solidFill>
              </a:rPr>
              <a:t>TA: Nora </a:t>
            </a:r>
            <a:r>
              <a:rPr lang="en-US" sz="2400" b="1" dirty="0" err="1">
                <a:solidFill>
                  <a:schemeClr val="bg1"/>
                </a:solidFill>
              </a:rPr>
              <a:t>abdelhameed</a:t>
            </a:r>
            <a:endParaRPr lang="en-US" sz="2400" b="1" dirty="0">
              <a:solidFill>
                <a:schemeClr val="bg1"/>
              </a:solidFill>
            </a:endParaRPr>
          </a:p>
        </p:txBody>
      </p:sp>
    </p:spTree>
    <p:extLst>
      <p:ext uri="{BB962C8B-B14F-4D97-AF65-F5344CB8AC3E}">
        <p14:creationId xmlns:p14="http://schemas.microsoft.com/office/powerpoint/2010/main" val="2906247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9268" y="505090"/>
            <a:ext cx="8594733" cy="3881636"/>
          </a:xfrm>
        </p:spPr>
        <p:txBody>
          <a:bodyPr>
            <a:normAutofit/>
          </a:bodyPr>
          <a:lstStyle/>
          <a:p>
            <a:r>
              <a:rPr lang="en-US" sz="4000" dirty="0"/>
              <a:t>Medical Care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012" t="2819" r="9116" b="21127"/>
          <a:stretch/>
        </p:blipFill>
        <p:spPr>
          <a:xfrm>
            <a:off x="215539" y="1375953"/>
            <a:ext cx="9311206" cy="3762104"/>
          </a:xfrm>
          <a:prstGeom prst="rect">
            <a:avLst/>
          </a:prstGeom>
        </p:spPr>
      </p:pic>
    </p:spTree>
    <p:extLst>
      <p:ext uri="{BB962C8B-B14F-4D97-AF65-F5344CB8AC3E}">
        <p14:creationId xmlns:p14="http://schemas.microsoft.com/office/powerpoint/2010/main" val="6161722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tx1"/>
                </a:solidFill>
              </a:rPr>
              <a:t>Services</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9299" t="3933" r="11059" b="2912"/>
          <a:stretch/>
        </p:blipFill>
        <p:spPr>
          <a:xfrm>
            <a:off x="391886" y="1270000"/>
            <a:ext cx="8733797" cy="4502179"/>
          </a:xfrm>
        </p:spPr>
      </p:pic>
    </p:spTree>
    <p:extLst>
      <p:ext uri="{BB962C8B-B14F-4D97-AF65-F5344CB8AC3E}">
        <p14:creationId xmlns:p14="http://schemas.microsoft.com/office/powerpoint/2010/main" val="2391629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4826" t="8794" r="14843"/>
          <a:stretch/>
        </p:blipFill>
        <p:spPr>
          <a:xfrm>
            <a:off x="348344" y="149271"/>
            <a:ext cx="8978538" cy="5411389"/>
          </a:xfrm>
        </p:spPr>
      </p:pic>
    </p:spTree>
    <p:extLst>
      <p:ext uri="{BB962C8B-B14F-4D97-AF65-F5344CB8AC3E}">
        <p14:creationId xmlns:p14="http://schemas.microsoft.com/office/powerpoint/2010/main" val="6009326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4573" t="13339" r="14227" b="202"/>
          <a:stretch/>
        </p:blipFill>
        <p:spPr>
          <a:xfrm>
            <a:off x="298432" y="404422"/>
            <a:ext cx="9150368" cy="5254427"/>
          </a:xfrm>
        </p:spPr>
      </p:pic>
    </p:spTree>
    <p:extLst>
      <p:ext uri="{BB962C8B-B14F-4D97-AF65-F5344CB8AC3E}">
        <p14:creationId xmlns:p14="http://schemas.microsoft.com/office/powerpoint/2010/main" val="29812957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3163" t="16487" r="12723"/>
          <a:stretch/>
        </p:blipFill>
        <p:spPr>
          <a:xfrm>
            <a:off x="306439" y="528711"/>
            <a:ext cx="9055276" cy="4933964"/>
          </a:xfrm>
        </p:spPr>
      </p:pic>
    </p:spTree>
    <p:extLst>
      <p:ext uri="{BB962C8B-B14F-4D97-AF65-F5344CB8AC3E}">
        <p14:creationId xmlns:p14="http://schemas.microsoft.com/office/powerpoint/2010/main" val="11441652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92182" y="252553"/>
            <a:ext cx="8594733" cy="132370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smtClean="0">
                <a:solidFill>
                  <a:schemeClr val="tx1"/>
                </a:solidFill>
              </a:rPr>
              <a:t>Database Genes</a:t>
            </a:r>
            <a:endParaRPr lang="en-US" b="1" dirty="0">
              <a:solidFill>
                <a:schemeClr val="tx1"/>
              </a:solidFill>
            </a:endParaRPr>
          </a:p>
        </p:txBody>
      </p:sp>
      <p:sp>
        <p:nvSpPr>
          <p:cNvPr id="7" name="Content Placeholder 6"/>
          <p:cNvSpPr>
            <a:spLocks noGrp="1"/>
          </p:cNvSpPr>
          <p:nvPr>
            <p:ph idx="1"/>
          </p:nvPr>
        </p:nvSpPr>
        <p:spPr>
          <a:xfrm>
            <a:off x="670560" y="1010195"/>
            <a:ext cx="8603441" cy="5031168"/>
          </a:xfrm>
        </p:spPr>
        <p:txBody>
          <a:bodyPr>
            <a:normAutofit/>
          </a:bodyPr>
          <a:lstStyle/>
          <a:p>
            <a:r>
              <a:rPr lang="en-US" sz="4000" dirty="0" smtClean="0"/>
              <a:t>Account</a:t>
            </a:r>
            <a:r>
              <a:rPr lang="en-US" sz="2400" dirty="0" smtClean="0"/>
              <a:t> </a:t>
            </a:r>
            <a:endParaRPr lang="en-US" sz="2400"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5066" t="4605" r="14326" b="1882"/>
          <a:stretch/>
        </p:blipFill>
        <p:spPr>
          <a:xfrm>
            <a:off x="1506267" y="1873554"/>
            <a:ext cx="6766561" cy="4167809"/>
          </a:xfrm>
          <a:prstGeom prst="rect">
            <a:avLst/>
          </a:prstGeom>
        </p:spPr>
      </p:pic>
    </p:spTree>
    <p:extLst>
      <p:ext uri="{BB962C8B-B14F-4D97-AF65-F5344CB8AC3E}">
        <p14:creationId xmlns:p14="http://schemas.microsoft.com/office/powerpoint/2010/main" val="19407111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143" y="818607"/>
            <a:ext cx="8620859" cy="5222756"/>
          </a:xfrm>
        </p:spPr>
        <p:txBody>
          <a:bodyPr>
            <a:normAutofit/>
          </a:bodyPr>
          <a:lstStyle/>
          <a:p>
            <a:r>
              <a:rPr lang="en-US" sz="4000" dirty="0" smtClean="0"/>
              <a:t>Account </a:t>
            </a:r>
            <a:endParaRPr lang="en-US" sz="40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364" t="10335" r="17905" b="14512"/>
          <a:stretch/>
        </p:blipFill>
        <p:spPr>
          <a:xfrm>
            <a:off x="454652" y="1567545"/>
            <a:ext cx="8281359" cy="4389120"/>
          </a:xfrm>
          <a:prstGeom prst="rect">
            <a:avLst/>
          </a:prstGeom>
        </p:spPr>
      </p:pic>
    </p:spTree>
    <p:extLst>
      <p:ext uri="{BB962C8B-B14F-4D97-AF65-F5344CB8AC3E}">
        <p14:creationId xmlns:p14="http://schemas.microsoft.com/office/powerpoint/2010/main" val="16746311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22217"/>
            <a:ext cx="8664402" cy="5719145"/>
          </a:xfrm>
        </p:spPr>
        <p:txBody>
          <a:bodyPr>
            <a:normAutofit/>
          </a:bodyPr>
          <a:lstStyle/>
          <a:p>
            <a:r>
              <a:rPr lang="en-US" sz="4000" dirty="0"/>
              <a:t>Database Operations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575" t="6737" r="4034"/>
          <a:stretch/>
        </p:blipFill>
        <p:spPr>
          <a:xfrm>
            <a:off x="391887" y="1262743"/>
            <a:ext cx="8960662" cy="4319451"/>
          </a:xfrm>
          <a:prstGeom prst="rect">
            <a:avLst/>
          </a:prstGeom>
        </p:spPr>
      </p:pic>
    </p:spTree>
    <p:extLst>
      <p:ext uri="{BB962C8B-B14F-4D97-AF65-F5344CB8AC3E}">
        <p14:creationId xmlns:p14="http://schemas.microsoft.com/office/powerpoint/2010/main" val="37516844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4378" t="6256" r="14228"/>
          <a:stretch/>
        </p:blipFill>
        <p:spPr>
          <a:xfrm>
            <a:off x="418011" y="430486"/>
            <a:ext cx="8600007" cy="5256211"/>
          </a:xfrm>
        </p:spPr>
      </p:pic>
    </p:spTree>
    <p:extLst>
      <p:ext uri="{BB962C8B-B14F-4D97-AF65-F5344CB8AC3E}">
        <p14:creationId xmlns:p14="http://schemas.microsoft.com/office/powerpoint/2010/main" val="26989777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6495" t="17852" r="5269"/>
          <a:stretch/>
        </p:blipFill>
        <p:spPr>
          <a:xfrm>
            <a:off x="182955" y="2392012"/>
            <a:ext cx="9570643" cy="1720722"/>
          </a:xfrm>
        </p:spPr>
      </p:pic>
    </p:spTree>
    <p:extLst>
      <p:ext uri="{BB962C8B-B14F-4D97-AF65-F5344CB8AC3E}">
        <p14:creationId xmlns:p14="http://schemas.microsoft.com/office/powerpoint/2010/main" val="41146987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7646" y="-309724"/>
            <a:ext cx="7766936" cy="1878547"/>
          </a:xfrm>
        </p:spPr>
        <p:txBody>
          <a:bodyPr/>
          <a:lstStyle/>
          <a:p>
            <a:r>
              <a:rPr lang="en-US" dirty="0" smtClean="0"/>
              <a:t/>
            </a:r>
            <a:br>
              <a:rPr lang="en-US" dirty="0" smtClean="0"/>
            </a:br>
            <a:r>
              <a:rPr lang="en-US" dirty="0"/>
              <a:t/>
            </a:r>
            <a:br>
              <a:rPr lang="en-US" dirty="0"/>
            </a:br>
            <a:r>
              <a:rPr lang="en-US" dirty="0" err="1" smtClean="0"/>
              <a:t>Bioservers</a:t>
            </a:r>
            <a:r>
              <a:rPr lang="en-US" dirty="0" smtClean="0"/>
              <a:t> Project</a:t>
            </a:r>
            <a:endParaRPr lang="en-US" dirty="0"/>
          </a:p>
        </p:txBody>
      </p:sp>
      <p:sp>
        <p:nvSpPr>
          <p:cNvPr id="3" name="Subtitle 2"/>
          <p:cNvSpPr>
            <a:spLocks noGrp="1"/>
          </p:cNvSpPr>
          <p:nvPr>
            <p:ph type="subTitle" idx="1"/>
          </p:nvPr>
        </p:nvSpPr>
        <p:spPr>
          <a:xfrm>
            <a:off x="-3126888" y="3351847"/>
            <a:ext cx="9438043" cy="3945681"/>
          </a:xfrm>
        </p:spPr>
        <p:txBody>
          <a:bodyPr>
            <a:normAutofit/>
          </a:bodyPr>
          <a:lstStyle/>
          <a:p>
            <a:r>
              <a:rPr lang="en-US" sz="2400" dirty="0"/>
              <a:t>1-Heba Mohamed </a:t>
            </a:r>
            <a:r>
              <a:rPr lang="en-US" sz="2400" dirty="0" err="1"/>
              <a:t>Fahmy</a:t>
            </a:r>
            <a:r>
              <a:rPr lang="en-US" sz="2400" dirty="0"/>
              <a:t>       </a:t>
            </a:r>
            <a:r>
              <a:rPr lang="en-US" sz="2400" dirty="0" smtClean="0"/>
              <a:t>20198096</a:t>
            </a:r>
          </a:p>
          <a:p>
            <a:r>
              <a:rPr lang="en-US" sz="2400" dirty="0"/>
              <a:t>2-Joya Gamal Moussa           </a:t>
            </a:r>
            <a:r>
              <a:rPr lang="en-US" sz="2400" dirty="0" smtClean="0"/>
              <a:t>20198023</a:t>
            </a:r>
          </a:p>
          <a:p>
            <a:r>
              <a:rPr lang="en-US" sz="2400" dirty="0"/>
              <a:t>3-Maha Ahmed </a:t>
            </a:r>
            <a:r>
              <a:rPr lang="en-US" sz="2400" dirty="0" err="1"/>
              <a:t>Yehia</a:t>
            </a:r>
            <a:r>
              <a:rPr lang="en-US" sz="2400" dirty="0"/>
              <a:t>             </a:t>
            </a:r>
            <a:r>
              <a:rPr lang="en-US" sz="2400" dirty="0" smtClean="0"/>
              <a:t>20198087</a:t>
            </a:r>
          </a:p>
          <a:p>
            <a:r>
              <a:rPr lang="en-US" sz="2400" dirty="0"/>
              <a:t>4-Mohamed Salah                 </a:t>
            </a:r>
            <a:r>
              <a:rPr lang="en-US" sz="2400" dirty="0" smtClean="0"/>
              <a:t>20198073</a:t>
            </a:r>
          </a:p>
          <a:p>
            <a:r>
              <a:rPr lang="en-US" sz="2400" dirty="0"/>
              <a:t>5-Osama Mokhtar                 20198109</a:t>
            </a:r>
            <a:endParaRPr lang="en-US" sz="2400" dirty="0" smtClean="0"/>
          </a:p>
          <a:p>
            <a:endParaRPr lang="en-US" sz="2400" dirty="0"/>
          </a:p>
        </p:txBody>
      </p:sp>
      <p:sp>
        <p:nvSpPr>
          <p:cNvPr id="4" name="Title 1"/>
          <p:cNvSpPr txBox="1">
            <a:spLocks/>
          </p:cNvSpPr>
          <p:nvPr/>
        </p:nvSpPr>
        <p:spPr>
          <a:xfrm>
            <a:off x="-3126888" y="697911"/>
            <a:ext cx="7949900" cy="2359054"/>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t>Team </a:t>
            </a:r>
            <a:r>
              <a:rPr lang="en-US" sz="4400" dirty="0" smtClean="0"/>
              <a:t>Members</a:t>
            </a:r>
            <a:r>
              <a:rPr lang="en-US" sz="4400" dirty="0"/>
              <a:t>:</a:t>
            </a:r>
          </a:p>
        </p:txBody>
      </p:sp>
    </p:spTree>
    <p:extLst>
      <p:ext uri="{BB962C8B-B14F-4D97-AF65-F5344CB8AC3E}">
        <p14:creationId xmlns:p14="http://schemas.microsoft.com/office/powerpoint/2010/main" val="20129416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30467" t="11645" r="30537" b="12794"/>
          <a:stretch/>
        </p:blipFill>
        <p:spPr>
          <a:xfrm>
            <a:off x="357945" y="1132114"/>
            <a:ext cx="9007653" cy="4275909"/>
          </a:xfrm>
        </p:spPr>
      </p:pic>
    </p:spTree>
    <p:extLst>
      <p:ext uri="{BB962C8B-B14F-4D97-AF65-F5344CB8AC3E}">
        <p14:creationId xmlns:p14="http://schemas.microsoft.com/office/powerpoint/2010/main" val="26635027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761" y="807720"/>
            <a:ext cx="7208825" cy="5105400"/>
          </a:xfrm>
          <a:prstGeom prst="rect">
            <a:avLst/>
          </a:prstGeom>
        </p:spPr>
      </p:pic>
    </p:spTree>
    <p:extLst>
      <p:ext uri="{BB962C8B-B14F-4D97-AF65-F5344CB8AC3E}">
        <p14:creationId xmlns:p14="http://schemas.microsoft.com/office/powerpoint/2010/main" val="28630983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Conjunctivitis</a:t>
            </a:r>
          </a:p>
        </p:txBody>
      </p:sp>
      <p:sp>
        <p:nvSpPr>
          <p:cNvPr id="3" name="Content Placeholder 2"/>
          <p:cNvSpPr>
            <a:spLocks noGrp="1"/>
          </p:cNvSpPr>
          <p:nvPr>
            <p:ph idx="1"/>
          </p:nvPr>
        </p:nvSpPr>
        <p:spPr>
          <a:xfrm>
            <a:off x="572831" y="1455195"/>
            <a:ext cx="8596668" cy="3880773"/>
          </a:xfrm>
        </p:spPr>
        <p:txBody>
          <a:bodyPr/>
          <a:lstStyle/>
          <a:p>
            <a:r>
              <a:rPr lang="en-US" dirty="0"/>
              <a:t>Conjunctivitis, also known as pink eye, is inflammation of the outermost layer of the white part of the eye and the inner surface of the eyelid. It makes the eye appear pink or reddish. Pain, burning, scratchiness, or itchiness may occur.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4822" y="2955833"/>
            <a:ext cx="5062946" cy="3375297"/>
          </a:xfrm>
          <a:prstGeom prst="rect">
            <a:avLst/>
          </a:prstGeom>
        </p:spPr>
      </p:pic>
    </p:spTree>
    <p:extLst>
      <p:ext uri="{BB962C8B-B14F-4D97-AF65-F5344CB8AC3E}">
        <p14:creationId xmlns:p14="http://schemas.microsoft.com/office/powerpoint/2010/main" val="19535987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Database Schema </a:t>
            </a:r>
            <a:endParaRPr lang="en-US"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8491" y="2010025"/>
            <a:ext cx="7772678" cy="3528626"/>
          </a:xfrm>
        </p:spPr>
      </p:pic>
    </p:spTree>
    <p:extLst>
      <p:ext uri="{BB962C8B-B14F-4D97-AF65-F5344CB8AC3E}">
        <p14:creationId xmlns:p14="http://schemas.microsoft.com/office/powerpoint/2010/main" val="17199379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Implemented Functions </a:t>
            </a:r>
            <a:endParaRPr lang="en-US" sz="4400" dirty="0"/>
          </a:p>
        </p:txBody>
      </p:sp>
      <p:sp>
        <p:nvSpPr>
          <p:cNvPr id="3" name="Content Placeholder 2"/>
          <p:cNvSpPr>
            <a:spLocks noGrp="1"/>
          </p:cNvSpPr>
          <p:nvPr>
            <p:ph idx="1"/>
          </p:nvPr>
        </p:nvSpPr>
        <p:spPr>
          <a:xfrm>
            <a:off x="609601" y="1519646"/>
            <a:ext cx="10624456" cy="5338354"/>
          </a:xfrm>
        </p:spPr>
        <p:txBody>
          <a:bodyPr>
            <a:normAutofit/>
          </a:bodyPr>
          <a:lstStyle/>
          <a:p>
            <a:r>
              <a:rPr lang="en-US" sz="3200" dirty="0" smtClean="0"/>
              <a:t>1-Complement</a:t>
            </a:r>
          </a:p>
          <a:p>
            <a:r>
              <a:rPr lang="en-US" sz="3200" dirty="0" smtClean="0"/>
              <a:t>2-Reverse Complement</a:t>
            </a:r>
          </a:p>
          <a:p>
            <a:r>
              <a:rPr lang="en-US" sz="3200" dirty="0" smtClean="0"/>
              <a:t>3-Translation</a:t>
            </a:r>
          </a:p>
          <a:p>
            <a:r>
              <a:rPr lang="en-US" sz="3200" dirty="0" smtClean="0"/>
              <a:t>4-Transcription</a:t>
            </a:r>
          </a:p>
          <a:p>
            <a:r>
              <a:rPr lang="en-US" sz="3200" dirty="0" smtClean="0"/>
              <a:t>5-Reverse </a:t>
            </a:r>
            <a:r>
              <a:rPr lang="en-US" sz="3200" dirty="0"/>
              <a:t>Transcription</a:t>
            </a:r>
          </a:p>
        </p:txBody>
      </p:sp>
    </p:spTree>
    <p:extLst>
      <p:ext uri="{BB962C8B-B14F-4D97-AF65-F5344CB8AC3E}">
        <p14:creationId xmlns:p14="http://schemas.microsoft.com/office/powerpoint/2010/main" val="9704234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8511" y="219094"/>
            <a:ext cx="8596668" cy="1322327"/>
          </a:xfrm>
        </p:spPr>
        <p:txBody>
          <a:bodyPr>
            <a:normAutofit/>
          </a:bodyPr>
          <a:lstStyle/>
          <a:p>
            <a:r>
              <a:rPr lang="en-US" sz="4400" b="1" dirty="0"/>
              <a:t>User Flow </a:t>
            </a:r>
          </a:p>
        </p:txBody>
      </p:sp>
      <p:sp>
        <p:nvSpPr>
          <p:cNvPr id="3" name="Content Placeholder 2"/>
          <p:cNvSpPr>
            <a:spLocks noGrp="1"/>
          </p:cNvSpPr>
          <p:nvPr>
            <p:ph idx="1"/>
          </p:nvPr>
        </p:nvSpPr>
        <p:spPr>
          <a:xfrm>
            <a:off x="503162" y="1899333"/>
            <a:ext cx="8596668" cy="3880773"/>
          </a:xfrm>
        </p:spPr>
        <p:txBody>
          <a:bodyPr>
            <a:normAutofit/>
          </a:bodyPr>
          <a:lstStyle/>
          <a:p>
            <a:r>
              <a:rPr lang="en-US" sz="4000" dirty="0" smtClean="0"/>
              <a:t>Home</a:t>
            </a:r>
            <a:endParaRPr lang="en-US" sz="4000" dirty="0"/>
          </a:p>
        </p:txBody>
      </p:sp>
      <p:sp>
        <p:nvSpPr>
          <p:cNvPr id="4" name="Rectangle 3"/>
          <p:cNvSpPr/>
          <p:nvPr/>
        </p:nvSpPr>
        <p:spPr>
          <a:xfrm>
            <a:off x="424785" y="1119344"/>
            <a:ext cx="5079032" cy="646331"/>
          </a:xfrm>
          <a:prstGeom prst="rect">
            <a:avLst/>
          </a:prstGeom>
        </p:spPr>
        <p:txBody>
          <a:bodyPr wrap="square">
            <a:spAutoFit/>
          </a:bodyPr>
          <a:lstStyle/>
          <a:p>
            <a:r>
              <a:rPr lang="en-US" sz="3600" b="1" dirty="0" smtClean="0"/>
              <a:t>Conjunctivitis Info</a:t>
            </a:r>
            <a:endParaRPr lang="en-US" sz="36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275" y="2830289"/>
            <a:ext cx="7621159" cy="3713316"/>
          </a:xfrm>
          <a:prstGeom prst="rect">
            <a:avLst/>
          </a:prstGeom>
        </p:spPr>
      </p:pic>
    </p:spTree>
    <p:extLst>
      <p:ext uri="{BB962C8B-B14F-4D97-AF65-F5344CB8AC3E}">
        <p14:creationId xmlns:p14="http://schemas.microsoft.com/office/powerpoint/2010/main" val="10722458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5083" y="645297"/>
            <a:ext cx="8596668" cy="3880773"/>
          </a:xfrm>
        </p:spPr>
        <p:txBody>
          <a:bodyPr>
            <a:normAutofit/>
          </a:bodyPr>
          <a:lstStyle/>
          <a:p>
            <a:r>
              <a:rPr lang="en-US" sz="4000" dirty="0"/>
              <a:t>Symptoms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330" t="6556" r="9169"/>
          <a:stretch/>
        </p:blipFill>
        <p:spPr>
          <a:xfrm>
            <a:off x="303922" y="1602372"/>
            <a:ext cx="9083918" cy="3857922"/>
          </a:xfrm>
          <a:prstGeom prst="rect">
            <a:avLst/>
          </a:prstGeom>
        </p:spPr>
      </p:pic>
    </p:spTree>
    <p:extLst>
      <p:ext uri="{BB962C8B-B14F-4D97-AF65-F5344CB8AC3E}">
        <p14:creationId xmlns:p14="http://schemas.microsoft.com/office/powerpoint/2010/main" val="33864397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749794"/>
            <a:ext cx="8596668" cy="3880773"/>
          </a:xfrm>
        </p:spPr>
        <p:txBody>
          <a:bodyPr>
            <a:normAutofit/>
          </a:bodyPr>
          <a:lstStyle/>
          <a:p>
            <a:r>
              <a:rPr lang="en-US" sz="4000" dirty="0" smtClean="0"/>
              <a:t>Causes</a:t>
            </a:r>
            <a:endParaRPr lang="en-US" sz="40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984" t="7006" r="14700" b="10971"/>
          <a:stretch/>
        </p:blipFill>
        <p:spPr>
          <a:xfrm>
            <a:off x="308627" y="1680751"/>
            <a:ext cx="9218552" cy="3645623"/>
          </a:xfrm>
          <a:prstGeom prst="rect">
            <a:avLst/>
          </a:prstGeom>
        </p:spPr>
      </p:pic>
    </p:spTree>
    <p:extLst>
      <p:ext uri="{BB962C8B-B14F-4D97-AF65-F5344CB8AC3E}">
        <p14:creationId xmlns:p14="http://schemas.microsoft.com/office/powerpoint/2010/main" val="11106094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5414" y="697541"/>
            <a:ext cx="8596668" cy="3880773"/>
          </a:xfrm>
        </p:spPr>
        <p:txBody>
          <a:bodyPr>
            <a:normAutofit/>
          </a:bodyPr>
          <a:lstStyle/>
          <a:p>
            <a:r>
              <a:rPr lang="en-US" sz="4000" dirty="0" smtClean="0"/>
              <a:t>Prevention</a:t>
            </a:r>
            <a:endParaRPr lang="en-US" sz="40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9094" t="6474" r="8975" b="12452"/>
          <a:stretch/>
        </p:blipFill>
        <p:spPr>
          <a:xfrm>
            <a:off x="171257" y="1785256"/>
            <a:ext cx="9455668" cy="3169920"/>
          </a:xfrm>
          <a:prstGeom prst="rect">
            <a:avLst/>
          </a:prstGeom>
        </p:spPr>
      </p:pic>
    </p:spTree>
    <p:extLst>
      <p:ext uri="{BB962C8B-B14F-4D97-AF65-F5344CB8AC3E}">
        <p14:creationId xmlns:p14="http://schemas.microsoft.com/office/powerpoint/2010/main" val="71819136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79</TotalTime>
  <Words>111</Words>
  <Application>Microsoft Office PowerPoint</Application>
  <PresentationFormat>Widescreen</PresentationFormat>
  <Paragraphs>32</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Trebuchet MS</vt:lpstr>
      <vt:lpstr>Wingdings 3</vt:lpstr>
      <vt:lpstr>Facet</vt:lpstr>
      <vt:lpstr>PowerPoint Presentation</vt:lpstr>
      <vt:lpstr>  Bioservers Project</vt:lpstr>
      <vt:lpstr>Conjunctivitis</vt:lpstr>
      <vt:lpstr>Database Schema </vt:lpstr>
      <vt:lpstr>Implemented Functions </vt:lpstr>
      <vt:lpstr>User Flow </vt:lpstr>
      <vt:lpstr>PowerPoint Presentation</vt:lpstr>
      <vt:lpstr>PowerPoint Presentation</vt:lpstr>
      <vt:lpstr>PowerPoint Presentation</vt:lpstr>
      <vt:lpstr>PowerPoint Presentation</vt:lpstr>
      <vt:lpstr>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Bioservers Project</dc:title>
  <dc:creator>maha</dc:creator>
  <cp:lastModifiedBy>maha</cp:lastModifiedBy>
  <cp:revision>10</cp:revision>
  <dcterms:created xsi:type="dcterms:W3CDTF">2023-05-19T01:58:47Z</dcterms:created>
  <dcterms:modified xsi:type="dcterms:W3CDTF">2023-05-19T03:18:10Z</dcterms:modified>
</cp:coreProperties>
</file>